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</p:sldIdLst>
  <p:sldSz cx="9144000" cy="6858000" type="screen4x3"/>
  <p:notesSz cx="6742113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30" autoAdjust="0"/>
    <p:restoredTop sz="92938" autoAdjust="0"/>
  </p:normalViewPr>
  <p:slideViewPr>
    <p:cSldViewPr>
      <p:cViewPr varScale="1">
        <p:scale>
          <a:sx n="71" d="100"/>
          <a:sy n="71" d="100"/>
        </p:scale>
        <p:origin x="1062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714348" y="2143116"/>
            <a:ext cx="7643866" cy="1500198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785786" y="3786190"/>
            <a:ext cx="7500990" cy="857256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1500175"/>
            <a:ext cx="8229600" cy="4625989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455646" y="1428736"/>
            <a:ext cx="8215370" cy="1588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7643834" y="-15949"/>
            <a:ext cx="1500166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643834" y="285728"/>
            <a:ext cx="1214446" cy="6286546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571481"/>
            <a:ext cx="7115196" cy="5715044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85720" cy="6858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3475" y="285728"/>
            <a:ext cx="8554805" cy="939784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9"/>
            <a:ext cx="456478" cy="6857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071810"/>
            <a:ext cx="7715304" cy="1504952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00034" y="4500570"/>
            <a:ext cx="7715304" cy="1643064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500034" y="4429132"/>
            <a:ext cx="7715304" cy="158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285728"/>
            <a:ext cx="9144032" cy="114301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785782" y="1643050"/>
            <a:ext cx="3786218" cy="4429156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4714876" y="1643050"/>
            <a:ext cx="3785616" cy="4429156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500038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500038" y="5429264"/>
            <a:ext cx="4005072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4716932" y="1500174"/>
            <a:ext cx="4000529" cy="3786214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4714876" y="5429264"/>
            <a:ext cx="4000528" cy="71438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8859915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8596" y="6"/>
            <a:ext cx="8286808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6766" cy="1143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85720" y="263808"/>
            <a:ext cx="8858280" cy="664862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500034" y="285728"/>
            <a:ext cx="8143932" cy="642942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1006230"/>
            <a:ext cx="2214578" cy="535172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786064" y="1000108"/>
            <a:ext cx="5857875" cy="5357830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4"/>
            <a:ext cx="285720" cy="6857997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3571876"/>
            <a:ext cx="9144000" cy="328612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00034" y="3571876"/>
            <a:ext cx="3286148" cy="113824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00034" y="4714884"/>
            <a:ext cx="3286148" cy="114300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3124200" y="6572272"/>
            <a:ext cx="2895600" cy="29775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4000496" y="1071546"/>
            <a:ext cx="4214842" cy="4714908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6572272"/>
            <a:ext cx="9144000" cy="285728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2380"/>
            <a:ext cx="9144000" cy="283348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12353" y="274638"/>
            <a:ext cx="8545927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B30EDBD-1C2D-4C1E-B459-B60219FAB484}" type="datetimeFigureOut">
              <a:rPr lang="ko-KR" altLang="en-US" smtClean="0"/>
              <a:t>2020-02-20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572272"/>
            <a:ext cx="2895600" cy="285752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572272"/>
            <a:ext cx="2133600" cy="285752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BEDD84E-25D4-4983-8AA1-2863C96F08D9}" type="slidenum">
              <a:rPr lang="ko-KR" altLang="en-US" smtClean="0"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https://www.visa.go.kr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0" y="317823"/>
            <a:ext cx="8280922" cy="1700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(</a:t>
            </a:r>
            <a:r>
              <a:rPr lang="ko-KR" altLang="en-US" sz="2000" b="1" dirty="0" err="1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민원인용</a:t>
            </a:r>
            <a:r>
              <a:rPr lang="ko-KR" altLang="en-US" sz="2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 가이드</a:t>
            </a:r>
            <a:r>
              <a:rPr lang="en-US" altLang="ko-KR" sz="2000" b="1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</a:p>
          <a:p>
            <a:endParaRPr lang="en-US" altLang="ko-KR" sz="1050" dirty="0"/>
          </a:p>
          <a:p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비자포털 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사증 허가여부 조회 및 사증발급확인서 출력 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endParaRPr lang="en-US" altLang="ko-KR" sz="8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en-US" altLang="ko-KR" sz="1600" b="1" dirty="0" smtClean="0">
                <a:latin typeface="맑은 고딕"/>
                <a:ea typeface="맑은 고딕"/>
              </a:rPr>
              <a:t>【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 신청인 조회 방법</a:t>
            </a:r>
            <a:r>
              <a:rPr lang="en-US" altLang="ko-KR" sz="1600" b="1" dirty="0" smtClean="0">
                <a:latin typeface="맑은 고딕"/>
                <a:ea typeface="맑은 고딕"/>
              </a:rPr>
              <a:t>】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1)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비자포털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https://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  <a:hlinkClick r:id="rId2"/>
              </a:rPr>
              <a:t>www.visa.go.kr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접속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조회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발급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–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진행현황 조회 및 출력 메뉴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2)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여권번호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영문성명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생년월일 입력 후 조회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(Search)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버튼 클릭</a:t>
            </a:r>
            <a:endParaRPr lang="en-US" altLang="ko-KR" sz="12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72" y="2060848"/>
            <a:ext cx="7272808" cy="437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1659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7117872" cy="53762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9550" y="317823"/>
            <a:ext cx="8064897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9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3)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허가일 경우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진행현황정보 하단에 사증정보가 표출됨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  :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비자종류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체류자격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입국만료일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(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사증유효기간</a:t>
            </a:r>
            <a:r>
              <a:rPr lang="en-US" altLang="ko-KR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)    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489703" y="4149080"/>
            <a:ext cx="2330769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진행상태가 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허가</a:t>
            </a:r>
            <a:r>
              <a:rPr lang="en-US" altLang="ko-KR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200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일 경우에만 하단의 사증정보 항목이 표출됨</a:t>
            </a:r>
            <a:endParaRPr lang="ko-KR" altLang="en-US" sz="11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13701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39550" y="317823"/>
            <a:ext cx="80648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ko-KR" sz="8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4) ‘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비자발급확인서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버튼을 클릭하여 출력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-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입국 시 심사관에게 비자발급확인서를 제시하여야 함</a:t>
            </a:r>
            <a:endParaRPr lang="en-US" altLang="ko-KR" sz="1600" b="1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    -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 컬러</a:t>
            </a: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흑백 인쇄 여부에 관계없이 모두 유효함</a:t>
            </a:r>
            <a:endParaRPr lang="en-US" altLang="ko-KR" sz="1600" dirty="0" smtClean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39622"/>
            <a:ext cx="4248472" cy="1529338"/>
          </a:xfrm>
          <a:prstGeom prst="rect">
            <a:avLst/>
          </a:prstGeom>
        </p:spPr>
      </p:pic>
      <p:cxnSp>
        <p:nvCxnSpPr>
          <p:cNvPr id="15" name="직선 화살표 연결선 14"/>
          <p:cNvCxnSpPr/>
          <p:nvPr/>
        </p:nvCxnSpPr>
        <p:spPr>
          <a:xfrm>
            <a:off x="3923928" y="2852936"/>
            <a:ext cx="936104" cy="0"/>
          </a:xfrm>
          <a:prstGeom prst="straightConnector1">
            <a:avLst/>
          </a:prstGeom>
          <a:ln w="254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3304" y="1241841"/>
            <a:ext cx="3577128" cy="5065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77420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고구려 벽화">
      <a:dk1>
        <a:sysClr val="windowText" lastClr="000000"/>
      </a:dk1>
      <a:lt1>
        <a:sysClr val="window" lastClr="FFFFFF"/>
      </a:lt1>
      <a:dk2>
        <a:srgbClr val="433021"/>
      </a:dk2>
      <a:lt2>
        <a:srgbClr val="E8D8CA"/>
      </a:lt2>
      <a:accent1>
        <a:srgbClr val="E49458"/>
      </a:accent1>
      <a:accent2>
        <a:srgbClr val="74AD8D"/>
      </a:accent2>
      <a:accent3>
        <a:srgbClr val="D4AC30"/>
      </a:accent3>
      <a:accent4>
        <a:srgbClr val="7BA5BE"/>
      </a:accent4>
      <a:accent5>
        <a:srgbClr val="E4A098"/>
      </a:accent5>
      <a:accent6>
        <a:srgbClr val="70B4B7"/>
      </a:accent6>
      <a:hlink>
        <a:srgbClr val="008685"/>
      </a:hlink>
      <a:folHlink>
        <a:srgbClr val="EA5A23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1148</TotalTime>
  <Words>114</Words>
  <Application>Microsoft Office PowerPoint</Application>
  <PresentationFormat>화면 슬라이드 쇼(4:3)</PresentationFormat>
  <Paragraphs>15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HY견명조</vt:lpstr>
      <vt:lpstr>HY헤드라인M</vt:lpstr>
      <vt:lpstr>맑은 고딕</vt:lpstr>
      <vt:lpstr>Arial</vt:lpstr>
      <vt:lpstr>Georgia</vt:lpstr>
      <vt:lpstr>Wingdings</vt:lpstr>
      <vt:lpstr>고구려 벽화</vt:lpstr>
      <vt:lpstr>PowerPoint 프레젠테이션</vt:lpstr>
      <vt:lpstr>PowerPoint 프레젠테이션</vt:lpstr>
      <vt:lpstr>PowerPoint 프레젠테이션</vt:lpstr>
    </vt:vector>
  </TitlesOfParts>
  <Company>R&amp;D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Corporation</dc:creator>
  <cp:lastModifiedBy>admin</cp:lastModifiedBy>
  <cp:revision>71</cp:revision>
  <cp:lastPrinted>2020-01-21T00:18:46Z</cp:lastPrinted>
  <dcterms:created xsi:type="dcterms:W3CDTF">2006-10-05T04:04:58Z</dcterms:created>
  <dcterms:modified xsi:type="dcterms:W3CDTF">2020-02-20T08:40:17Z</dcterms:modified>
</cp:coreProperties>
</file>